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4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505325" y="0"/>
            <a:ext cx="4638675" cy="6858000"/>
          </a:xfrm>
          <a:prstGeom prst="rect">
            <a:avLst/>
          </a:prstGeom>
          <a:solidFill>
            <a:srgbClr val="9F8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864"/>
          <a:stretch/>
        </p:blipFill>
        <p:spPr>
          <a:xfrm>
            <a:off x="1" y="0"/>
            <a:ext cx="4505324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6324601"/>
            <a:ext cx="9144000" cy="533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5876924"/>
            <a:ext cx="2514600" cy="904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6067425"/>
            <a:ext cx="2000250" cy="6024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1143000"/>
            <a:ext cx="4038600" cy="990600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6800" y="2362200"/>
            <a:ext cx="4038240" cy="76200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/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 rot="5400000">
            <a:off x="4352925" y="1219200"/>
            <a:ext cx="609600" cy="304800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4505325" y="0"/>
            <a:ext cx="0" cy="587692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8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196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F440-0602-4AFB-B2EF-A25CFFA5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37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196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F440-0602-4AFB-B2EF-A25CFFA5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90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1362"/>
            <a:ext cx="4040188" cy="4084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11362"/>
            <a:ext cx="4041775" cy="4084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196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F440-0602-4AFB-B2EF-A25CFFA5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4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4196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F440-0602-4AFB-B2EF-A25CFFA5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4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50"/>
            <a:ext cx="5111750" cy="4667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90800"/>
            <a:ext cx="3008313" cy="3505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196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F440-0602-4AFB-B2EF-A25CFFA5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2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800"/>
            <a:ext cx="5486400" cy="4267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91200"/>
            <a:ext cx="5486400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196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F440-0602-4AFB-B2EF-A25CFFA5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0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19600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06F75C5-DF6A-4880-B8BD-F422D32DEB85}" type="datetimeFigureOut">
              <a:rPr lang="en-US" smtClean="0"/>
              <a:t>10/9/2015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AF440-0602-4AFB-B2EF-A25CFFA5C5D9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6257232"/>
            <a:ext cx="1581150" cy="476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1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" y="0"/>
            <a:ext cx="9143999" cy="1295400"/>
          </a:xfrm>
          <a:prstGeom prst="rect">
            <a:avLst/>
          </a:prstGeom>
          <a:solidFill>
            <a:srgbClr val="9F89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06F75C5-DF6A-4880-B8BD-F422D32DEB85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45AF440-0602-4AFB-B2EF-A25CFFA5C5D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6257232"/>
            <a:ext cx="1581150" cy="47622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78" t="32316" r="-1" b="25994"/>
          <a:stretch/>
        </p:blipFill>
        <p:spPr>
          <a:xfrm>
            <a:off x="7762876" y="0"/>
            <a:ext cx="1379552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3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600" kern="1200">
          <a:solidFill>
            <a:schemeClr val="tx1">
              <a:lumMod val="50000"/>
              <a:lumOff val="50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50000"/>
              <a:lumOff val="50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Copy Protection Technical Working 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October 14, 2015</a:t>
            </a:r>
          </a:p>
          <a:p>
            <a:endParaRPr lang="en-US" dirty="0"/>
          </a:p>
          <a:p>
            <a:r>
              <a:rPr lang="en-US" dirty="0" smtClean="0"/>
              <a:t>CPTWG Meeting #139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DVD CCA Announcements – Jacob Pak (DVD CCA President) – 5 minutes</a:t>
            </a:r>
          </a:p>
          <a:p>
            <a:r>
              <a:rPr lang="en-US" dirty="0" smtClean="0"/>
              <a:t>AACS Presentation – Bruce Turnbull (AACS Co-Manager) </a:t>
            </a:r>
            <a:r>
              <a:rPr lang="en-US" smtClean="0"/>
              <a:t>– 50 </a:t>
            </a:r>
            <a:r>
              <a:rPr lang="en-US" dirty="0" smtClean="0"/>
              <a:t>minutes</a:t>
            </a:r>
          </a:p>
          <a:p>
            <a:r>
              <a:rPr lang="en-US" dirty="0" err="1" smtClean="0"/>
              <a:t>RVU</a:t>
            </a:r>
            <a:r>
              <a:rPr lang="en-US" dirty="0" smtClean="0"/>
              <a:t> </a:t>
            </a:r>
            <a:r>
              <a:rPr lang="en-US" dirty="0"/>
              <a:t>Alliance </a:t>
            </a:r>
            <a:r>
              <a:rPr lang="en-US" dirty="0" smtClean="0"/>
              <a:t>Update: DTCP-IP </a:t>
            </a:r>
            <a:r>
              <a:rPr lang="en-US" dirty="0"/>
              <a:t>protection for </a:t>
            </a:r>
            <a:r>
              <a:rPr lang="en-US" dirty="0" smtClean="0"/>
              <a:t>4K/Ultra </a:t>
            </a:r>
            <a:r>
              <a:rPr lang="en-US" dirty="0"/>
              <a:t>HD services </a:t>
            </a:r>
            <a:r>
              <a:rPr lang="en-US" dirty="0" smtClean="0"/>
              <a:t>– Nathan </a:t>
            </a:r>
            <a:r>
              <a:rPr lang="en-US" dirty="0" err="1" smtClean="0"/>
              <a:t>Zerbe</a:t>
            </a:r>
            <a:r>
              <a:rPr lang="en-US" dirty="0" smtClean="0"/>
              <a:t> (</a:t>
            </a:r>
            <a:r>
              <a:rPr lang="en-US" dirty="0" err="1" smtClean="0"/>
              <a:t>DirectTV</a:t>
            </a:r>
            <a:r>
              <a:rPr lang="en-US" dirty="0"/>
              <a:t> </a:t>
            </a:r>
            <a:r>
              <a:rPr lang="en-US" dirty="0" smtClean="0"/>
              <a:t>Director Engineering) – 30 minutes</a:t>
            </a:r>
          </a:p>
          <a:p>
            <a:r>
              <a:rPr lang="en-US" dirty="0" smtClean="0"/>
              <a:t>Washington Update – Jim Burger (CPTWG Chair) – 30 minutes</a:t>
            </a:r>
          </a:p>
          <a:p>
            <a:r>
              <a:rPr lang="en-US" dirty="0" smtClean="0"/>
              <a:t>Next meeting – 5 minutes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5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3_column4x3">
  <a:themeElements>
    <a:clrScheme name="ThompsonCoburn1">
      <a:dk1>
        <a:sysClr val="windowText" lastClr="000000"/>
      </a:dk1>
      <a:lt1>
        <a:sysClr val="window" lastClr="FFFFFF"/>
      </a:lt1>
      <a:dk2>
        <a:srgbClr val="3B3B3B"/>
      </a:dk2>
      <a:lt2>
        <a:srgbClr val="FFFFFF"/>
      </a:lt2>
      <a:accent1>
        <a:srgbClr val="6A191A"/>
      </a:accent1>
      <a:accent2>
        <a:srgbClr val="E9E7CF"/>
      </a:accent2>
      <a:accent3>
        <a:srgbClr val="123148"/>
      </a:accent3>
      <a:accent4>
        <a:srgbClr val="C6C183"/>
      </a:accent4>
      <a:accent5>
        <a:srgbClr val="898989"/>
      </a:accent5>
      <a:accent6>
        <a:srgbClr val="194260"/>
      </a:accent6>
      <a:hlink>
        <a:srgbClr val="4594CE"/>
      </a:hlink>
      <a:folHlink>
        <a:srgbClr val="E2848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03_column4x3</Template>
  <TotalTime>9</TotalTime>
  <Words>78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03_column4x3</vt:lpstr>
      <vt:lpstr>Copy Protection Technical Working Group</vt:lpstr>
      <vt:lpstr>Agenda</vt:lpstr>
    </vt:vector>
  </TitlesOfParts>
  <Company>Thompson Coburn LLP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Protection Technical Working Group</dc:title>
  <dc:creator>burgerj</dc:creator>
  <cp:lastModifiedBy>Avila, Andrea</cp:lastModifiedBy>
  <cp:revision>4</cp:revision>
  <dcterms:created xsi:type="dcterms:W3CDTF">2015-10-09T17:53:42Z</dcterms:created>
  <dcterms:modified xsi:type="dcterms:W3CDTF">2015-10-10T00:23:30Z</dcterms:modified>
</cp:coreProperties>
</file>